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1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1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8T09:00:39.501" idx="41">
    <p:pos x="10" y="10"/>
    <p:text>TODO: Kill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4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18.09.2017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5353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16759</Words>
  <Application>Microsoft Office PowerPoint</Application>
  <PresentationFormat>Bildschirmpräsentation (4:3)</PresentationFormat>
  <Paragraphs>5051</Paragraphs>
  <Slides>249</Slides>
  <Notes>92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Java?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2290</cp:revision>
  <dcterms:created xsi:type="dcterms:W3CDTF">2008-08-19T13:25:11Z</dcterms:created>
  <dcterms:modified xsi:type="dcterms:W3CDTF">2017-09-18T12:49:15Z</dcterms:modified>
</cp:coreProperties>
</file>